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72BF-49C5-46F7-889B-2C4B3B00FF60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B0F0-4A06-49CE-8145-A0BF2ED523B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72BF-49C5-46F7-889B-2C4B3B00FF60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B0F0-4A06-49CE-8145-A0BF2ED523B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72BF-49C5-46F7-889B-2C4B3B00FF60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B0F0-4A06-49CE-8145-A0BF2ED523B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72BF-49C5-46F7-889B-2C4B3B00FF60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B0F0-4A06-49CE-8145-A0BF2ED523B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72BF-49C5-46F7-889B-2C4B3B00FF60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B0F0-4A06-49CE-8145-A0BF2ED523B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72BF-49C5-46F7-889B-2C4B3B00FF60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B0F0-4A06-49CE-8145-A0BF2ED523B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72BF-49C5-46F7-889B-2C4B3B00FF60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B0F0-4A06-49CE-8145-A0BF2ED523B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72BF-49C5-46F7-889B-2C4B3B00FF60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B0F0-4A06-49CE-8145-A0BF2ED523B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72BF-49C5-46F7-889B-2C4B3B00FF60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B0F0-4A06-49CE-8145-A0BF2ED523B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72BF-49C5-46F7-889B-2C4B3B00FF60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B0F0-4A06-49CE-8145-A0BF2ED523B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72BF-49C5-46F7-889B-2C4B3B00FF60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B0F0-4A06-49CE-8145-A0BF2ED523B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E72BF-49C5-46F7-889B-2C4B3B00FF60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4B0F0-4A06-49CE-8145-A0BF2ED523B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49" y="214290"/>
            <a:ext cx="9129751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642910" y="5786454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Circuito de 500 m.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2976" y="274638"/>
            <a:ext cx="5357850" cy="582594"/>
          </a:xfrm>
        </p:spPr>
        <p:txBody>
          <a:bodyPr>
            <a:normAutofit/>
          </a:bodyPr>
          <a:lstStyle/>
          <a:p>
            <a:r>
              <a:rPr lang="es-ES" sz="3200" dirty="0" smtClean="0"/>
              <a:t>Circuito de 1000 m</a:t>
            </a:r>
            <a:endParaRPr lang="es-E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7604" t="18333" r="29166" b="38333"/>
          <a:stretch>
            <a:fillRect/>
          </a:stretch>
        </p:blipFill>
        <p:spPr bwMode="auto">
          <a:xfrm>
            <a:off x="642910" y="981172"/>
            <a:ext cx="8286808" cy="519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-153990"/>
            <a:ext cx="5614998" cy="72547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Circuito 1500 m</a:t>
            </a:r>
            <a:endParaRPr lang="es-E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8866" t="3523"/>
          <a:stretch>
            <a:fillRect/>
          </a:stretch>
        </p:blipFill>
        <p:spPr bwMode="auto">
          <a:xfrm>
            <a:off x="500034" y="785794"/>
            <a:ext cx="7992658" cy="586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796908"/>
          </a:xfrm>
        </p:spPr>
        <p:txBody>
          <a:bodyPr>
            <a:normAutofit/>
          </a:bodyPr>
          <a:lstStyle/>
          <a:p>
            <a:r>
              <a:rPr lang="es-ES" sz="3200" dirty="0" smtClean="0"/>
              <a:t>Circuito de 5.5 km anillo verde</a:t>
            </a:r>
            <a:endParaRPr lang="es-ES" sz="3200" dirty="0"/>
          </a:p>
        </p:txBody>
      </p:sp>
      <p:grpSp>
        <p:nvGrpSpPr>
          <p:cNvPr id="7" name="6 Grupo"/>
          <p:cNvGrpSpPr/>
          <p:nvPr/>
        </p:nvGrpSpPr>
        <p:grpSpPr>
          <a:xfrm>
            <a:off x="71406" y="214314"/>
            <a:ext cx="9144064" cy="6643686"/>
            <a:chOff x="71406" y="214314"/>
            <a:chExt cx="9144064" cy="664368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 l="24479" t="13333" r="15625" b="24166"/>
            <a:stretch>
              <a:fillRect/>
            </a:stretch>
          </p:blipFill>
          <p:spPr bwMode="auto">
            <a:xfrm>
              <a:off x="71406" y="1500126"/>
              <a:ext cx="8215370" cy="5357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/>
            <a:srcRect l="34375" t="28333" r="16666" b="45000"/>
            <a:stretch>
              <a:fillRect/>
            </a:stretch>
          </p:blipFill>
          <p:spPr bwMode="auto">
            <a:xfrm>
              <a:off x="2500298" y="214314"/>
              <a:ext cx="6715172" cy="2285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18</Words>
  <Application>Microsoft Office PowerPoint</Application>
  <PresentationFormat>Presentación en pantalla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Circuito de 1000 m</vt:lpstr>
      <vt:lpstr>Circuito 1500 m</vt:lpstr>
      <vt:lpstr>Circuito de 5.5 km anillo verde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jcassinello</dc:creator>
  <cp:lastModifiedBy>jcassinello</cp:lastModifiedBy>
  <cp:revision>4</cp:revision>
  <dcterms:created xsi:type="dcterms:W3CDTF">2021-11-09T13:13:18Z</dcterms:created>
  <dcterms:modified xsi:type="dcterms:W3CDTF">2021-11-09T13:50:59Z</dcterms:modified>
</cp:coreProperties>
</file>